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1D53"/>
    <a:srgbClr val="BA0653"/>
    <a:srgbClr val="49C1C7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D51D5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199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La langue pour le travail</a:t>
            </a:r>
            <a:r>
              <a:rPr lang="hu-HU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(LfW)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C6C8B87-2D49-E0F8-B445-4CA2AD08CB5B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8317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38</cp:revision>
  <dcterms:created xsi:type="dcterms:W3CDTF">2024-02-06T15:43:11Z</dcterms:created>
  <dcterms:modified xsi:type="dcterms:W3CDTF">2025-02-17T14:05:01Z</dcterms:modified>
</cp:coreProperties>
</file>